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 formatCode="&quot;$&quot;#,##0_);[Red]\(&quot;$&quot;#,##0\)">
                  <c:v>5</c:v>
                </c:pt>
                <c:pt idx="1">
                  <c:v>6.5</c:v>
                </c:pt>
                <c:pt idx="2">
                  <c:v>8</c:v>
                </c:pt>
                <c:pt idx="3">
                  <c:v>9.5</c:v>
                </c:pt>
                <c:pt idx="4">
                  <c:v>11</c:v>
                </c:pt>
                <c:pt idx="5">
                  <c:v>12.5</c:v>
                </c:pt>
                <c:pt idx="6">
                  <c:v>12.5</c:v>
                </c:pt>
                <c:pt idx="7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65655936"/>
        <c:axId val="65657856"/>
      </c:lineChart>
      <c:catAx>
        <c:axId val="65655936"/>
        <c:scaling>
          <c:orientation val="minMax"/>
        </c:scaling>
        <c:axPos val="b"/>
        <c:numFmt formatCode="General" sourceLinked="1"/>
        <c:tickLblPos val="nextTo"/>
        <c:crossAx val="65657856"/>
        <c:crosses val="autoZero"/>
        <c:auto val="1"/>
        <c:lblAlgn val="ctr"/>
        <c:lblOffset val="100"/>
      </c:catAx>
      <c:valAx>
        <c:axId val="65657856"/>
        <c:scaling>
          <c:orientation val="minMax"/>
        </c:scaling>
        <c:axPos val="l"/>
        <c:majorGridlines/>
        <c:numFmt formatCode="&quot;$&quot;#,##0_);[Red]\(&quot;$&quot;#,##0\)" sourceLinked="1"/>
        <c:tickLblPos val="nextTo"/>
        <c:crossAx val="656559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 formatCode="&quot;$&quot;#,##0_);[Red]\(&quot;$&quot;#,##0\)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9</c:v>
                </c:pt>
                <c:pt idx="4">
                  <c:v>11</c:v>
                </c:pt>
                <c:pt idx="5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79486336"/>
        <c:axId val="105912960"/>
      </c:lineChart>
      <c:catAx>
        <c:axId val="79486336"/>
        <c:scaling>
          <c:orientation val="minMax"/>
        </c:scaling>
        <c:axPos val="b"/>
        <c:numFmt formatCode="General" sourceLinked="1"/>
        <c:tickLblPos val="nextTo"/>
        <c:crossAx val="105912960"/>
        <c:crosses val="autoZero"/>
        <c:auto val="1"/>
        <c:lblAlgn val="ctr"/>
        <c:lblOffset val="100"/>
      </c:catAx>
      <c:valAx>
        <c:axId val="105912960"/>
        <c:scaling>
          <c:orientation val="minMax"/>
        </c:scaling>
        <c:axPos val="l"/>
        <c:majorGridlines/>
        <c:numFmt formatCode="&quot;$&quot;#,##0_);[Red]\(&quot;$&quot;#,##0\)" sourceLinked="1"/>
        <c:tickLblPos val="nextTo"/>
        <c:crossAx val="79486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6533-9D4C-46C0-9F5F-EE1102DFE809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E910-054C-400D-B400-DD4660F84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6533-9D4C-46C0-9F5F-EE1102DFE809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E910-054C-400D-B400-DD4660F84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6533-9D4C-46C0-9F5F-EE1102DFE809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E910-054C-400D-B400-DD4660F84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6533-9D4C-46C0-9F5F-EE1102DFE809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E910-054C-400D-B400-DD4660F84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6533-9D4C-46C0-9F5F-EE1102DFE809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E910-054C-400D-B400-DD4660F84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6533-9D4C-46C0-9F5F-EE1102DFE809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E910-054C-400D-B400-DD4660F84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6533-9D4C-46C0-9F5F-EE1102DFE809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E910-054C-400D-B400-DD4660F84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6533-9D4C-46C0-9F5F-EE1102DFE809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E910-054C-400D-B400-DD4660F84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6533-9D4C-46C0-9F5F-EE1102DFE809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E910-054C-400D-B400-DD4660F84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6533-9D4C-46C0-9F5F-EE1102DFE809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E910-054C-400D-B400-DD4660F84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6533-9D4C-46C0-9F5F-EE1102DFE809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E910-054C-400D-B400-DD4660F84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E6533-9D4C-46C0-9F5F-EE1102DFE809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9E910-054C-400D-B400-DD4660F846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124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Linear Functions Project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  Jasmine Cabral	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Algebra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December 20,2012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6007B"/>
                </a:solidFill>
                <a:latin typeface="Verdana" pitchFamily="34" charset="0"/>
              </a:rPr>
              <a:t>Cab Riders</a:t>
            </a:r>
            <a:endParaRPr lang="en-US" dirty="0">
              <a:solidFill>
                <a:srgbClr val="F6007B"/>
              </a:solidFill>
              <a:latin typeface="Verdan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 smtClean="0"/>
              <a:t>Troop Cab Company : Slope intercept 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3">
              <a:buNone/>
            </a:pPr>
            <a:r>
              <a:rPr lang="en-US" dirty="0" smtClean="0">
                <a:solidFill>
                  <a:srgbClr val="F6007B"/>
                </a:solidFill>
                <a:latin typeface="Verdana" pitchFamily="34" charset="0"/>
              </a:rPr>
              <a:t>						</a:t>
            </a:r>
            <a:endParaRPr lang="en-US" dirty="0">
              <a:solidFill>
                <a:srgbClr val="F6007B"/>
              </a:solidFill>
              <a:latin typeface="Verdana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Ride Rite Cab Company : Slope intercept </a:t>
            </a:r>
            <a:endParaRPr lang="en-US" sz="1800" dirty="0"/>
          </a:p>
        </p:txBody>
      </p:sp>
      <p:graphicFrame>
        <p:nvGraphicFramePr>
          <p:cNvPr id="10" name="Content Placeholder 9"/>
          <p:cNvGraphicFramePr>
            <a:graphicFrameLocks noChangeAspect="1"/>
          </p:cNvGraphicFramePr>
          <p:nvPr>
            <p:ph sz="quarter" idx="4"/>
          </p:nvPr>
        </p:nvGraphicFramePr>
        <p:xfrm>
          <a:off x="304800" y="2209800"/>
          <a:ext cx="4041775" cy="457200"/>
        </p:xfrm>
        <a:graphic>
          <a:graphicData uri="http://schemas.openxmlformats.org/presentationml/2006/ole">
            <p:oleObj spid="_x0000_s1026" name="Equation" r:id="rId3" imgW="74916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953000" y="2286000"/>
          <a:ext cx="3733800" cy="990600"/>
        </p:xfrm>
        <a:graphic>
          <a:graphicData uri="http://schemas.openxmlformats.org/presentationml/2006/ole">
            <p:oleObj spid="_x0000_s1027" name="Equation" r:id="rId4" imgW="647640" imgH="431640" progId="Equation.3">
              <p:embed/>
            </p:oleObj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609600" y="2590800"/>
          <a:ext cx="410787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 rot="16200000">
            <a:off x="-683566" y="3579168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COST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19200" y="6504057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MILES</a:t>
            </a:r>
          </a:p>
          <a:p>
            <a:pPr algn="ctr"/>
            <a:endParaRPr lang="en-US" sz="2000" b="1" dirty="0"/>
          </a:p>
        </p:txBody>
      </p:sp>
      <p:graphicFrame>
        <p:nvGraphicFramePr>
          <p:cNvPr id="18" name="Chart 17"/>
          <p:cNvGraphicFramePr/>
          <p:nvPr/>
        </p:nvGraphicFramePr>
        <p:xfrm>
          <a:off x="5181600" y="2819400"/>
          <a:ext cx="3810000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562600" y="6096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MILES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096973" y="3904027"/>
            <a:ext cx="1868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COST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</a:rPr>
              <a:t>Reflection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Which cab company will you choose for you ride? Why? Justify your choice with some mathematical facts about this relationship. </a:t>
            </a:r>
          </a:p>
          <a:p>
            <a:pPr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-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The cab company I will choose is The Ride Rite Company because for a ride the prices are $2 les and the Troop Cab company is $2 more. I’d rather pay full price instead of something with an ending of 50cent.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95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Equation 3.0</vt:lpstr>
      <vt:lpstr>Linear Functions Project </vt:lpstr>
      <vt:lpstr>Cab Riders</vt:lpstr>
      <vt:lpstr>Reflection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Functions Project </dc:title>
  <dc:creator>Lenovo User</dc:creator>
  <cp:lastModifiedBy>Lenovo User</cp:lastModifiedBy>
  <cp:revision>3</cp:revision>
  <dcterms:created xsi:type="dcterms:W3CDTF">2012-12-18T13:54:02Z</dcterms:created>
  <dcterms:modified xsi:type="dcterms:W3CDTF">2012-12-19T12:45:52Z</dcterms:modified>
</cp:coreProperties>
</file>