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B903-F91D-4221-9BE4-57E590D7590A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F127-7B75-4129-A72E-D7FD8F917D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B903-F91D-4221-9BE4-57E590D7590A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F127-7B75-4129-A72E-D7FD8F917D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B903-F91D-4221-9BE4-57E590D7590A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F127-7B75-4129-A72E-D7FD8F917D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B903-F91D-4221-9BE4-57E590D7590A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F127-7B75-4129-A72E-D7FD8F917D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B903-F91D-4221-9BE4-57E590D7590A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F127-7B75-4129-A72E-D7FD8F917D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B903-F91D-4221-9BE4-57E590D7590A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F127-7B75-4129-A72E-D7FD8F917D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B903-F91D-4221-9BE4-57E590D7590A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F127-7B75-4129-A72E-D7FD8F917D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B903-F91D-4221-9BE4-57E590D7590A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F127-7B75-4129-A72E-D7FD8F917D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B903-F91D-4221-9BE4-57E590D7590A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F127-7B75-4129-A72E-D7FD8F917D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B903-F91D-4221-9BE4-57E590D7590A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F127-7B75-4129-A72E-D7FD8F917D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B903-F91D-4221-9BE4-57E590D7590A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F127-7B75-4129-A72E-D7FD8F917D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3B903-F91D-4221-9BE4-57E590D7590A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FF127-7B75-4129-A72E-D7FD8F917D0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latin typeface="Calligraph421 BT" pitchFamily="66" charset="0"/>
              </a:rPr>
              <a:t>Chapter info:</a:t>
            </a:r>
            <a:endParaRPr lang="en-US" sz="5400" b="1" dirty="0">
              <a:solidFill>
                <a:srgbClr val="0070C0"/>
              </a:solidFill>
              <a:latin typeface="Calligraph421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This chapter is about a 23 year old girl named Rosa. She went into Domestic Service using a Jewish Agency in Vienna. Nobody has heard from her and she sent a letter saying she found a home in England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She was rescued by the wife of a good German business man. She was taken from slavery, were the Jews treated her like she was a dog. She had said that the Jews were the devils.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Calligraph421 BT" pitchFamily="66" charset="0"/>
              </a:rPr>
              <a:t>Was this effective or not?</a:t>
            </a:r>
            <a:endParaRPr lang="en-US" sz="5400" dirty="0">
              <a:solidFill>
                <a:srgbClr val="0070C0"/>
              </a:solidFill>
              <a:latin typeface="Calligraph421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info:</vt:lpstr>
      <vt:lpstr>Was this effective or not?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info:</dc:title>
  <dc:creator>Lenovo User</dc:creator>
  <cp:lastModifiedBy>Lenovo User</cp:lastModifiedBy>
  <cp:revision>2</cp:revision>
  <dcterms:created xsi:type="dcterms:W3CDTF">2014-04-07T16:31:19Z</dcterms:created>
  <dcterms:modified xsi:type="dcterms:W3CDTF">2014-04-07T16:47:39Z</dcterms:modified>
</cp:coreProperties>
</file>