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STATS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Irish</c:v>
                </c:pt>
                <c:pt idx="1">
                  <c:v>English</c:v>
                </c:pt>
                <c:pt idx="2">
                  <c:v>Scandinavia</c:v>
                </c:pt>
                <c:pt idx="3">
                  <c:v>Russian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249000</c:v>
                </c:pt>
                <c:pt idx="1">
                  <c:v>82000</c:v>
                </c:pt>
                <c:pt idx="2">
                  <c:v>32000</c:v>
                </c:pt>
                <c:pt idx="3" formatCode="General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STATS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Germans</c:v>
                </c:pt>
                <c:pt idx="1">
                  <c:v>irish</c:v>
                </c:pt>
                <c:pt idx="2">
                  <c:v>Italians</c:v>
                </c:pt>
                <c:pt idx="3">
                  <c:v>Polish</c:v>
                </c:pt>
                <c:pt idx="4">
                  <c:v>Scandinavia</c:v>
                </c:pt>
                <c:pt idx="5">
                  <c:v>Mexican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480000</c:v>
                </c:pt>
                <c:pt idx="1">
                  <c:v>425000</c:v>
                </c:pt>
                <c:pt idx="2">
                  <c:v>182000</c:v>
                </c:pt>
                <c:pt idx="3">
                  <c:v>66000</c:v>
                </c:pt>
                <c:pt idx="4" formatCode="General">
                  <c:v>0</c:v>
                </c:pt>
                <c:pt idx="5">
                  <c:v>7000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STATS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German</c:v>
                </c:pt>
                <c:pt idx="1">
                  <c:v>Irish</c:v>
                </c:pt>
                <c:pt idx="2">
                  <c:v>English</c:v>
                </c:pt>
                <c:pt idx="3">
                  <c:v>Polish</c:v>
                </c:pt>
                <c:pt idx="4">
                  <c:v>Italian</c:v>
                </c:pt>
                <c:pt idx="5">
                  <c:v>Russian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212000</c:v>
                </c:pt>
                <c:pt idx="1">
                  <c:v>205000</c:v>
                </c:pt>
                <c:pt idx="2">
                  <c:v>114000</c:v>
                </c:pt>
                <c:pt idx="3">
                  <c:v>72000</c:v>
                </c:pt>
                <c:pt idx="4">
                  <c:v>66000</c:v>
                </c:pt>
                <c:pt idx="5">
                  <c:v>50000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9602-89D6-4CC9-994E-B47C412BAF40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3D95-CCF5-4B3F-B5F0-AC8BD4C8B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Immigrant STATS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Jasmine Cabral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 Graph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York 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Pennsylvania 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2</a:t>
            </a:r>
            <a:r>
              <a:rPr lang="en-US" baseline="30000" dirty="0" smtClean="0"/>
              <a:t>nd</a:t>
            </a:r>
            <a:r>
              <a:rPr lang="en-US" dirty="0" smtClean="0"/>
              <a:t> slide </a:t>
            </a:r>
            <a:r>
              <a:rPr lang="en-US" dirty="0" smtClean="0"/>
              <a:t>Irish has the greatest stats than any other place. Irish has 249,000 immigrants stats and  the 2</a:t>
            </a:r>
            <a:r>
              <a:rPr lang="en-US" baseline="30000" dirty="0" smtClean="0"/>
              <a:t>nd</a:t>
            </a:r>
            <a:r>
              <a:rPr lang="en-US" dirty="0" smtClean="0"/>
              <a:t> highest is 82,000 stats. In the 3</a:t>
            </a:r>
            <a:r>
              <a:rPr lang="en-US" baseline="30000" dirty="0" smtClean="0"/>
              <a:t>rd</a:t>
            </a:r>
            <a:r>
              <a:rPr lang="en-US" dirty="0" smtClean="0"/>
              <a:t> slide Scandinavia has the greatest stats, but Irish  has the 2</a:t>
            </a:r>
            <a:r>
              <a:rPr lang="en-US" baseline="30000" dirty="0" smtClean="0"/>
              <a:t>nd</a:t>
            </a:r>
            <a:r>
              <a:rPr lang="en-US" dirty="0" smtClean="0"/>
              <a:t> greatest stats and that is 425,000 it’s not that far from Scandinavia. Italians kind of have a high stat but it’s 200 less than Irish. In the 4</a:t>
            </a:r>
            <a:r>
              <a:rPr lang="en-US" baseline="30000" dirty="0" smtClean="0"/>
              <a:t>th</a:t>
            </a:r>
            <a:r>
              <a:rPr lang="en-US" dirty="0" smtClean="0"/>
              <a:t> slide there’s a lot going on but Germans has the highest stat which is 212,000, Irish is the 2</a:t>
            </a:r>
            <a:r>
              <a:rPr lang="en-US" baseline="30000" dirty="0" smtClean="0"/>
              <a:t>nd</a:t>
            </a:r>
            <a:r>
              <a:rPr lang="en-US" dirty="0" smtClean="0"/>
              <a:t> highest and that is 205,000, </a:t>
            </a:r>
            <a:r>
              <a:rPr lang="en-US" smtClean="0"/>
              <a:t>and English has 114,000.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118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Immigrant STATS</vt:lpstr>
      <vt:lpstr>Massachusetts Graph </vt:lpstr>
      <vt:lpstr>New York Graph</vt:lpstr>
      <vt:lpstr>Pennsylvania Graph</vt:lpstr>
      <vt:lpstr>Summary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3</cp:revision>
  <dcterms:created xsi:type="dcterms:W3CDTF">2012-10-02T12:15:40Z</dcterms:created>
  <dcterms:modified xsi:type="dcterms:W3CDTF">2012-10-04T12:24:29Z</dcterms:modified>
</cp:coreProperties>
</file>