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70E4-6FB9-45FB-B1CE-D8439598CC0A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0C8E1-F4EA-42C3-A92D-F4074C806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648200"/>
            <a:ext cx="6400800" cy="17526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STOP THE BLOOD </a:t>
            </a:r>
            <a:r>
              <a:rPr lang="en-US" b="1" dirty="0" smtClean="0"/>
              <a:t>. . .</a:t>
            </a:r>
          </a:p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THE LOVE 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two_red_hearts_icon_postcard-p239453962835283800envli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33479">
            <a:off x="491238" y="5223762"/>
            <a:ext cx="1447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two_red_hearts_icon_postcard-p239453962835283800envli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7999">
            <a:off x="7684092" y="5311100"/>
            <a:ext cx="1405688" cy="1405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8533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3</cp:revision>
  <dcterms:created xsi:type="dcterms:W3CDTF">2012-10-16T14:01:32Z</dcterms:created>
  <dcterms:modified xsi:type="dcterms:W3CDTF">2012-10-23T12:13:14Z</dcterms:modified>
</cp:coreProperties>
</file>