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22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98"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DDB96E-1893-4BF4-B669-54EED20BB7FB}"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DB96E-1893-4BF4-B669-54EED20BB7FB}"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DB96E-1893-4BF4-B669-54EED20BB7FB}"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DB96E-1893-4BF4-B669-54EED20BB7FB}"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DDB96E-1893-4BF4-B669-54EED20BB7FB}"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DDB96E-1893-4BF4-B669-54EED20BB7FB}"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DB96E-1893-4BF4-B669-54EED20BB7FB}" type="datetimeFigureOut">
              <a:rPr lang="en-US" smtClean="0"/>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DDB96E-1893-4BF4-B669-54EED20BB7FB}" type="datetimeFigureOut">
              <a:rPr lang="en-US" smtClean="0"/>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DB96E-1893-4BF4-B669-54EED20BB7FB}" type="datetimeFigureOut">
              <a:rPr lang="en-US" smtClean="0"/>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DB96E-1893-4BF4-B669-54EED20BB7FB}"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DDB96E-1893-4BF4-B669-54EED20BB7FB}"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6FC2-C0D8-40F9-8F23-8A316E0EBD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DB96E-1893-4BF4-B669-54EED20BB7FB}" type="datetimeFigureOut">
              <a:rPr lang="en-US" smtClean="0"/>
              <a:t>6/6/2014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946FC2-C0D8-40F9-8F23-8A316E0EBD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p:txBody>
          <a:bodyPr/>
          <a:lstStyle/>
          <a:p>
            <a:r>
              <a:rPr lang="en-US" dirty="0" smtClean="0"/>
              <a:t>Jasmine Cabral</a:t>
            </a:r>
          </a:p>
          <a:p>
            <a:r>
              <a:rPr lang="en-US" smtClean="0"/>
              <a:t>World History 2</a:t>
            </a:r>
            <a:endParaRPr lang="en-US" dirty="0" smtClean="0"/>
          </a:p>
          <a:p>
            <a:r>
              <a:rPr lang="en-US" dirty="0" smtClean="0"/>
              <a:t>6/4/14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schemeClr>
                </a:solidFill>
                <a:latin typeface="Lithos Pro Regular" pitchFamily="82" charset="0"/>
              </a:rPr>
              <a:t>P</a:t>
            </a:r>
            <a:r>
              <a:rPr lang="en-US" b="1" dirty="0" smtClean="0">
                <a:solidFill>
                  <a:schemeClr val="tx2">
                    <a:lumMod val="75000"/>
                  </a:schemeClr>
                </a:solidFill>
                <a:latin typeface="Lithos Pro Regular" pitchFamily="82" charset="0"/>
              </a:rPr>
              <a:t>erestroika</a:t>
            </a:r>
            <a:endParaRPr lang="en-US" b="1" dirty="0">
              <a:solidFill>
                <a:schemeClr val="tx2">
                  <a:lumMod val="75000"/>
                </a:schemeClr>
              </a:solidFill>
              <a:latin typeface="Lithos Pro Regular" pitchFamily="82" charset="0"/>
            </a:endParaRPr>
          </a:p>
        </p:txBody>
      </p:sp>
      <p:sp>
        <p:nvSpPr>
          <p:cNvPr id="3" name="Content Placeholder 2"/>
          <p:cNvSpPr>
            <a:spLocks noGrp="1"/>
          </p:cNvSpPr>
          <p:nvPr>
            <p:ph idx="1"/>
          </p:nvPr>
        </p:nvSpPr>
        <p:spPr/>
        <p:txBody>
          <a:bodyPr>
            <a:normAutofit/>
          </a:bodyPr>
          <a:lstStyle/>
          <a:p>
            <a:r>
              <a:rPr lang="en-US" sz="2800" dirty="0" smtClean="0">
                <a:solidFill>
                  <a:srgbClr val="E62289"/>
                </a:solidFill>
                <a:latin typeface="Verdana" pitchFamily="34" charset="0"/>
              </a:rPr>
              <a:t>A political movement for reformation within communist party of Soviet Union. The admiration Soviet from Afghanistan overturned Europe. Using powerful communizing when Perestroika allowing to enter a free-market and could do anything they wish. Perestroika refers to the reconstruction of the political and economic system. </a:t>
            </a:r>
            <a:endParaRPr lang="en-US" sz="2800" dirty="0">
              <a:solidFill>
                <a:srgbClr val="E62289"/>
              </a:solidFill>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schemeClr>
                </a:solidFill>
                <a:latin typeface="Lithos Pro Regular" pitchFamily="82" charset="0"/>
              </a:rPr>
              <a:t>Glasnost</a:t>
            </a:r>
            <a:endParaRPr lang="en-US" b="1" dirty="0">
              <a:solidFill>
                <a:schemeClr val="tx2">
                  <a:lumMod val="75000"/>
                </a:schemeClr>
              </a:solidFill>
              <a:latin typeface="Lithos Pro Regular" pitchFamily="82" charset="0"/>
            </a:endParaRPr>
          </a:p>
        </p:txBody>
      </p:sp>
      <p:sp>
        <p:nvSpPr>
          <p:cNvPr id="3" name="Content Placeholder 2"/>
          <p:cNvSpPr>
            <a:spLocks noGrp="1"/>
          </p:cNvSpPr>
          <p:nvPr>
            <p:ph idx="1"/>
          </p:nvPr>
        </p:nvSpPr>
        <p:spPr/>
        <p:txBody>
          <a:bodyPr>
            <a:normAutofit/>
          </a:bodyPr>
          <a:lstStyle/>
          <a:p>
            <a:r>
              <a:rPr lang="en-US" sz="2800" dirty="0" smtClean="0">
                <a:solidFill>
                  <a:srgbClr val="E62289"/>
                </a:solidFill>
                <a:latin typeface="Verdana" pitchFamily="34" charset="0"/>
              </a:rPr>
              <a:t>The policy called increased openness and transparency in government. Glasnost and Perestroika renovated the soviet union pursued communist party. It reforms to bestow and freedoms upon soviet people. Glasnost permitted criticism officials encouraging more social freedoms. Gorbacher controlled everything as some companies owned by others. The power of glasnost gave people greater. </a:t>
            </a:r>
            <a:endParaRPr lang="en-US" sz="2800" dirty="0">
              <a:solidFill>
                <a:srgbClr val="E62289"/>
              </a:solidFill>
              <a:latin typeface="Verdan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116</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vt:lpstr>
      <vt:lpstr>Perestroika</vt:lpstr>
      <vt:lpstr>Glasnost</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Lenovo User</cp:lastModifiedBy>
  <cp:revision>10</cp:revision>
  <dcterms:created xsi:type="dcterms:W3CDTF">2014-06-06T12:57:05Z</dcterms:created>
  <dcterms:modified xsi:type="dcterms:W3CDTF">2014-06-06T15:25:12Z</dcterms:modified>
</cp:coreProperties>
</file>