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365A6F-073F-45FB-9C83-9114DA9411DF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D5ADD2-7B41-43C0-AE75-7BD74FABAF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048000"/>
            <a:ext cx="6477000" cy="1828800"/>
          </a:xfrm>
        </p:spPr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83186">
            <a:off x="2438400" y="6096000"/>
            <a:ext cx="6019800" cy="6096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Jasmine Cabral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 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 Hough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#1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-5m-14=0</a:t>
            </a:r>
            <a:endParaRPr lang="en-US" dirty="0"/>
          </a:p>
        </p:txBody>
      </p:sp>
      <p:graphicFrame>
        <p:nvGraphicFramePr>
          <p:cNvPr id="1026" name="Content Placeholder 5"/>
          <p:cNvGraphicFramePr>
            <a:graphicFrameLocks noChangeAspect="1"/>
          </p:cNvGraphicFramePr>
          <p:nvPr/>
        </p:nvGraphicFramePr>
        <p:xfrm>
          <a:off x="0" y="1524000"/>
          <a:ext cx="2278487" cy="5029200"/>
        </p:xfrm>
        <a:graphic>
          <a:graphicData uri="http://schemas.openxmlformats.org/presentationml/2006/ole">
            <p:oleObj spid="_x0000_s1026" name="Equation" r:id="rId3" imgW="1955520" imgH="43178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86582" y="1676400"/>
          <a:ext cx="1570203" cy="2514600"/>
        </p:xfrm>
        <a:graphic>
          <a:graphicData uri="http://schemas.openxmlformats.org/presentationml/2006/ole">
            <p:oleObj spid="_x0000_s1027" name="Equation" r:id="rId4" imgW="583920" imgH="99036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454156" y="4114800"/>
          <a:ext cx="1582457" cy="2743200"/>
        </p:xfrm>
        <a:graphic>
          <a:graphicData uri="http://schemas.openxmlformats.org/presentationml/2006/ole">
            <p:oleObj spid="_x0000_s1028" name="Equation" r:id="rId5" imgW="571320" imgH="9903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162800" y="3810000"/>
            <a:ext cx="1219200" cy="4572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6477000"/>
            <a:ext cx="1295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28800" y="3352800"/>
            <a:ext cx="3505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828800" y="2362200"/>
            <a:ext cx="5410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#2</a:t>
            </a:r>
            <a:br>
              <a:rPr lang="en-US" dirty="0" smtClean="0"/>
            </a:br>
            <a:r>
              <a:rPr lang="en-US" dirty="0" smtClean="0"/>
              <a:t> b</a:t>
            </a:r>
            <a:r>
              <a:rPr lang="en-US" baseline="30000" dirty="0" smtClean="0"/>
              <a:t>2</a:t>
            </a:r>
            <a:r>
              <a:rPr lang="en-US" dirty="0" smtClean="0"/>
              <a:t>-4b+4=0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05600" y="1524000"/>
          <a:ext cx="2438400" cy="4114799"/>
        </p:xfrm>
        <a:graphic>
          <a:graphicData uri="http://schemas.openxmlformats.org/presentationml/2006/ole">
            <p:oleObj spid="_x0000_s2050" name="Equation" r:id="rId3" imgW="1384200" imgH="20192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2400" y="1676400"/>
          <a:ext cx="914400" cy="2547938"/>
        </p:xfrm>
        <a:graphic>
          <a:graphicData uri="http://schemas.openxmlformats.org/presentationml/2006/ole">
            <p:oleObj spid="_x0000_s2051" name="Equation" r:id="rId4" imgW="355320" imgH="9903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3000" y="4267200"/>
          <a:ext cx="965200" cy="2590800"/>
        </p:xfrm>
        <a:graphic>
          <a:graphicData uri="http://schemas.openxmlformats.org/presentationml/2006/ole">
            <p:oleObj spid="_x0000_s2052" name="Equation" r:id="rId5" imgW="355320" imgH="9903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3733800"/>
            <a:ext cx="12192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6400800"/>
            <a:ext cx="1143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57400" y="2286000"/>
            <a:ext cx="457200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0" y="2438400"/>
            <a:ext cx="571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#3</a:t>
            </a:r>
            <a:br>
              <a:rPr lang="en-US" dirty="0" smtClean="0"/>
            </a:br>
            <a:r>
              <a:rPr lang="en-US" dirty="0" smtClean="0"/>
              <a:t> 2m</a:t>
            </a:r>
            <a:r>
              <a:rPr lang="en-US" baseline="30000" dirty="0" smtClean="0"/>
              <a:t>2</a:t>
            </a:r>
            <a:r>
              <a:rPr lang="en-US" dirty="0" smtClean="0"/>
              <a:t>+2m-12=0</a:t>
            </a:r>
            <a:endParaRPr lang="en-US" dirty="0"/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/>
        </p:nvGraphicFramePr>
        <p:xfrm>
          <a:off x="0" y="1524000"/>
          <a:ext cx="3241990" cy="4876800"/>
        </p:xfrm>
        <a:graphic>
          <a:graphicData uri="http://schemas.openxmlformats.org/presentationml/2006/ole">
            <p:oleObj spid="_x0000_s3074" name="Equation" r:id="rId3" imgW="1485720" imgH="22348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734300" y="1600200"/>
          <a:ext cx="1409700" cy="2673206"/>
        </p:xfrm>
        <a:graphic>
          <a:graphicData uri="http://schemas.openxmlformats.org/presentationml/2006/ole">
            <p:oleObj spid="_x0000_s3075" name="Equation" r:id="rId4" imgW="533160" imgH="9903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324600" y="4294188"/>
          <a:ext cx="1304925" cy="2422360"/>
        </p:xfrm>
        <a:graphic>
          <a:graphicData uri="http://schemas.openxmlformats.org/presentationml/2006/ole">
            <p:oleObj spid="_x0000_s3076" name="Equation" r:id="rId5" imgW="533160" imgH="9903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7696200" y="3810000"/>
            <a:ext cx="1295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24600" y="6248400"/>
            <a:ext cx="11430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86000" y="2362200"/>
            <a:ext cx="52578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3733800"/>
            <a:ext cx="36576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#4</a:t>
            </a:r>
            <a:br>
              <a:rPr lang="en-US" dirty="0" smtClean="0"/>
            </a:br>
            <a:r>
              <a:rPr lang="en-US" dirty="0" smtClean="0"/>
              <a:t> 2x</a:t>
            </a:r>
            <a:r>
              <a:rPr lang="en-US" baseline="30000" dirty="0" smtClean="0"/>
              <a:t>2</a:t>
            </a:r>
            <a:r>
              <a:rPr lang="en-US" dirty="0" smtClean="0"/>
              <a:t>-3x-5=0</a:t>
            </a:r>
            <a:endParaRPr lang="en-US" dirty="0"/>
          </a:p>
        </p:txBody>
      </p:sp>
      <p:graphicFrame>
        <p:nvGraphicFramePr>
          <p:cNvPr id="4098" name="Content Placeholder 3"/>
          <p:cNvGraphicFramePr>
            <a:graphicFrameLocks noChangeAspect="1"/>
          </p:cNvGraphicFramePr>
          <p:nvPr/>
        </p:nvGraphicFramePr>
        <p:xfrm>
          <a:off x="6477000" y="1524000"/>
          <a:ext cx="2667000" cy="3978275"/>
        </p:xfrm>
        <a:graphic>
          <a:graphicData uri="http://schemas.openxmlformats.org/presentationml/2006/ole">
            <p:oleObj spid="_x0000_s4098" name="Equation" r:id="rId3" imgW="1498320" imgH="22348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0" y="1524000"/>
          <a:ext cx="1295400" cy="2806700"/>
        </p:xfrm>
        <a:graphic>
          <a:graphicData uri="http://schemas.openxmlformats.org/presentationml/2006/ole">
            <p:oleObj spid="_x0000_s4099" name="Equation" r:id="rId4" imgW="457200" imgH="99036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95400" y="4346575"/>
          <a:ext cx="1384300" cy="2511425"/>
        </p:xfrm>
        <a:graphic>
          <a:graphicData uri="http://schemas.openxmlformats.org/presentationml/2006/ole">
            <p:oleObj spid="_x0000_s4100" name="Equation" r:id="rId5" imgW="545760" imgH="9903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3886200"/>
            <a:ext cx="1219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6400800"/>
            <a:ext cx="1447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209800" y="2438400"/>
            <a:ext cx="41148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90600" y="2286000"/>
            <a:ext cx="533400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#5</a:t>
            </a:r>
            <a:br>
              <a:rPr lang="en-US" dirty="0" smtClean="0"/>
            </a:br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+4x+3=0</a:t>
            </a:r>
            <a:endParaRPr lang="en-US" dirty="0"/>
          </a:p>
        </p:txBody>
      </p:sp>
      <p:graphicFrame>
        <p:nvGraphicFramePr>
          <p:cNvPr id="5122" name="Content Placeholder 5"/>
          <p:cNvGraphicFramePr>
            <a:graphicFrameLocks noChangeAspect="1"/>
          </p:cNvGraphicFramePr>
          <p:nvPr/>
        </p:nvGraphicFramePr>
        <p:xfrm>
          <a:off x="0" y="1789113"/>
          <a:ext cx="2362200" cy="4589462"/>
        </p:xfrm>
        <a:graphic>
          <a:graphicData uri="http://schemas.openxmlformats.org/presentationml/2006/ole">
            <p:oleObj spid="_x0000_s5122" name="Equation" r:id="rId3" imgW="1295280" imgH="2514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 #6</a:t>
            </a:r>
            <a:br>
              <a:rPr lang="en-US" dirty="0" smtClean="0"/>
            </a:br>
            <a:r>
              <a:rPr lang="en-US" dirty="0" smtClean="0"/>
              <a:t> 2x</a:t>
            </a:r>
            <a:r>
              <a:rPr lang="en-US" baseline="30000" dirty="0" smtClean="0"/>
              <a:t>2</a:t>
            </a:r>
            <a:r>
              <a:rPr lang="en-US" dirty="0" smtClean="0"/>
              <a:t>+3x-20=0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629400" y="1524000"/>
          <a:ext cx="2335884" cy="1828800"/>
        </p:xfrm>
        <a:graphic>
          <a:graphicData uri="http://schemas.openxmlformats.org/presentationml/2006/ole">
            <p:oleObj spid="_x0000_s6146" name="Equation" r:id="rId3" imgW="1473120" imgH="939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26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Median</vt:lpstr>
      <vt:lpstr>Equation</vt:lpstr>
      <vt:lpstr>Microsoft Equation 3.0</vt:lpstr>
      <vt:lpstr>Quadratic Formula</vt:lpstr>
      <vt:lpstr>Problem #1  m2-5m-14=0</vt:lpstr>
      <vt:lpstr>Problem #2  b2-4b+4=0</vt:lpstr>
      <vt:lpstr>Problem #3  2m2+2m-12=0</vt:lpstr>
      <vt:lpstr>Problem #4  2x2-3x-5=0</vt:lpstr>
      <vt:lpstr>Problem #5  x2+4x+3=0</vt:lpstr>
      <vt:lpstr>Problem #6  2x2+3x-20=0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3</cp:revision>
  <dcterms:created xsi:type="dcterms:W3CDTF">2013-06-06T12:52:58Z</dcterms:created>
  <dcterms:modified xsi:type="dcterms:W3CDTF">2013-06-06T13:30:21Z</dcterms:modified>
</cp:coreProperties>
</file>